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30"/>
  </p:notesMasterIdLst>
  <p:sldIdLst>
    <p:sldId id="256" r:id="rId2"/>
    <p:sldId id="257" r:id="rId3"/>
    <p:sldId id="281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0" r:id="rId19"/>
    <p:sldId id="283" r:id="rId20"/>
    <p:sldId id="271" r:id="rId21"/>
    <p:sldId id="273" r:id="rId22"/>
    <p:sldId id="274" r:id="rId23"/>
    <p:sldId id="275" r:id="rId24"/>
    <p:sldId id="276" r:id="rId25"/>
    <p:sldId id="284" r:id="rId26"/>
    <p:sldId id="277" r:id="rId27"/>
    <p:sldId id="278" r:id="rId28"/>
    <p:sldId id="279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0" autoAdjust="0"/>
    <p:restoredTop sz="94660"/>
  </p:normalViewPr>
  <p:slideViewPr>
    <p:cSldViewPr>
      <p:cViewPr>
        <p:scale>
          <a:sx n="100" d="100"/>
          <a:sy n="100" d="100"/>
        </p:scale>
        <p:origin x="-12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E5D59-DEB7-4C06-9B82-FE468E3436AC}" type="datetimeFigureOut">
              <a:rPr lang="pt-BR" smtClean="0"/>
              <a:t>06/10/2016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823D4-A7F9-4965-9336-D34AFE7C8D9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56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823D4-A7F9-4965-9336-D34AFE7C8D9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67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823D4-A7F9-4965-9336-D34AFE7C8D9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02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823D4-A7F9-4965-9336-D34AFE7C8D9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02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6FF1-BEC9-487A-B775-042B156D34D5}" type="datetime1">
              <a:rPr lang="pt-BR" smtClean="0"/>
              <a:t>06/10/2016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39C8-76D4-4882-8E23-7604DAE58838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DDB8-31B2-4D9D-9C30-8599D611154C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F6D8-D984-4C1A-9594-5FD3828C8CB3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1799-EBAA-4B81-9BF3-7249118F97B5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8C22-410E-4AED-B0FB-B8325900C0ED}" type="datetime1">
              <a:rPr lang="pt-BR" smtClean="0"/>
              <a:t>06/10/2016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B033-E326-4886-BEC2-44D676596F39}" type="datetime1">
              <a:rPr lang="pt-BR" smtClean="0"/>
              <a:t>06/10/2016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3F87-6B6D-4178-A079-326162BC0D3D}" type="datetime1">
              <a:rPr lang="pt-BR" smtClean="0"/>
              <a:t>06/10/2016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660-74C4-49E4-8270-F03270183E0B}" type="datetime1">
              <a:rPr lang="pt-BR" smtClean="0"/>
              <a:t>06/10/2016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53A-9F85-42D0-B9CC-184D78EA8994}" type="datetime1">
              <a:rPr lang="pt-BR" smtClean="0"/>
              <a:t>06/10/2016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87FA-85D0-48B3-9427-F7A663A55E2C}" type="datetime1">
              <a:rPr lang="pt-BR" smtClean="0"/>
              <a:t>06/10/2016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8901E99-FA2C-464D-B276-A97EC5DB96AD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9C11AB5-59D3-4802-88F3-6074105E360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gif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76842"/>
            <a:ext cx="9144000" cy="2348102"/>
          </a:xfrm>
          <a:solidFill>
            <a:schemeClr val="tx2"/>
          </a:solidFill>
        </p:spPr>
        <p:txBody>
          <a:bodyPr/>
          <a:lstStyle/>
          <a:p>
            <a:r>
              <a:rPr lang="pt-BR" sz="4800" dirty="0">
                <a:solidFill>
                  <a:schemeClr val="bg1"/>
                </a:solidFill>
              </a:rPr>
              <a:t>Algoritmos genéticos aplicados em busca heuristica de caminho para otimização de </a:t>
            </a:r>
            <a:r>
              <a:rPr lang="pt-BR" sz="4800" dirty="0" smtClean="0">
                <a:solidFill>
                  <a:schemeClr val="bg1"/>
                </a:solidFill>
              </a:rPr>
              <a:t>espaço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elesl\Desktop\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12920"/>
            <a:ext cx="4631505" cy="298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669" y="326355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/>
              <a:t>Lucas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</a:t>
            </a:r>
            <a:r>
              <a:rPr lang="pt-BR" sz="2400" dirty="0"/>
              <a:t> </a:t>
            </a:r>
            <a:r>
              <a:rPr lang="pt-BR" sz="2400" dirty="0" smtClean="0"/>
              <a:t>Agostinho</a:t>
            </a:r>
            <a:endParaRPr lang="pt-BR" sz="2400" dirty="0" smtClean="0">
              <a:solidFill>
                <a:schemeClr val="tx1"/>
              </a:solidFill>
            </a:endParaRPr>
          </a:p>
          <a:p>
            <a:r>
              <a:rPr lang="pt-BR" sz="2400" dirty="0" smtClean="0">
                <a:solidFill>
                  <a:schemeClr val="tx1"/>
                </a:solidFill>
              </a:rPr>
              <a:t>Rodrigo </a:t>
            </a:r>
            <a:r>
              <a:rPr lang="pt-BR" sz="2400" dirty="0" smtClean="0">
                <a:solidFill>
                  <a:schemeClr val="tx1"/>
                </a:solidFill>
              </a:rPr>
              <a:t>Mendonça da </a:t>
            </a:r>
            <a:r>
              <a:rPr lang="pt-BR" sz="2400" dirty="0" smtClean="0">
                <a:solidFill>
                  <a:schemeClr val="tx1"/>
                </a:solidFill>
              </a:rPr>
              <a:t>Paixão</a:t>
            </a:r>
            <a:endParaRPr lang="pt-BR" sz="24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1572" y="5296068"/>
            <a:ext cx="44081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</a:rPr>
              <a:t>Orientador: </a:t>
            </a:r>
          </a:p>
          <a:p>
            <a:r>
              <a:rPr lang="pt-B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lang="pt-BR" sz="2400" dirty="0" smtClean="0">
                <a:solidFill>
                  <a:schemeClr val="tx1"/>
                </a:solidFill>
              </a:rPr>
              <a:t> Dr. Eduardo Heredia</a:t>
            </a:r>
          </a:p>
        </p:txBody>
      </p:sp>
      <p:sp>
        <p:nvSpPr>
          <p:cNvPr id="7" name="Rectangle 6"/>
          <p:cNvSpPr/>
          <p:nvPr/>
        </p:nvSpPr>
        <p:spPr>
          <a:xfrm>
            <a:off x="359532" y="29814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 Universitario Senac</a:t>
            </a:r>
          </a:p>
        </p:txBody>
      </p:sp>
    </p:spTree>
    <p:extLst>
      <p:ext uri="{BB962C8B-B14F-4D97-AF65-F5344CB8AC3E}">
        <p14:creationId xmlns:p14="http://schemas.microsoft.com/office/powerpoint/2010/main" val="33125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10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32" y="1579017"/>
            <a:ext cx="5630390" cy="491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8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11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73" y="1566318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12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" t="-2755" r="1034" b="2755"/>
          <a:stretch/>
        </p:blipFill>
        <p:spPr bwMode="auto">
          <a:xfrm>
            <a:off x="1201138" y="1449519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3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13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746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82" y="1582192"/>
            <a:ext cx="5688632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14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8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15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16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1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17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0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 smtClean="0"/>
              <a:t>O problema A*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18</a:t>
            </a:fld>
            <a:endParaRPr lang="pt-BR"/>
          </a:p>
        </p:txBody>
      </p:sp>
      <p:sp>
        <p:nvSpPr>
          <p:cNvPr id="3" name="Rectangle 2"/>
          <p:cNvSpPr/>
          <p:nvPr/>
        </p:nvSpPr>
        <p:spPr>
          <a:xfrm>
            <a:off x="539552" y="1657400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omplexidade espacial (consumo de memória)</a:t>
            </a:r>
            <a:endParaRPr lang="pt-BR" dirty="0"/>
          </a:p>
        </p:txBody>
      </p:sp>
      <p:pic>
        <p:nvPicPr>
          <p:cNvPr id="5" name="Astar_progress_animation.gi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35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2138189"/>
            <a:ext cx="3839944" cy="3839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0668" y="3284984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O(V^2)</a:t>
            </a:r>
            <a:endParaRPr lang="pt-BR" sz="4000" dirty="0"/>
          </a:p>
        </p:txBody>
      </p:sp>
      <p:sp>
        <p:nvSpPr>
          <p:cNvPr id="11" name="Rectangle 10"/>
          <p:cNvSpPr/>
          <p:nvPr/>
        </p:nvSpPr>
        <p:spPr>
          <a:xfrm>
            <a:off x="395536" y="2762791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Pior caso:</a:t>
            </a:r>
            <a:endParaRPr lang="pt-BR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95536" y="4365104"/>
            <a:ext cx="3671392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14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Arial" pitchFamily="34" charset="0"/>
              </a:rPr>
              <a:t>V: É o número de vértices no gráfico</a:t>
            </a:r>
            <a:r>
              <a:rPr kumimoji="0" lang="pt-PT" altLang="pt-BR" sz="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pt-PT" altLang="pt-B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 smtClean="0"/>
              <a:t>Metaheuristica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45" y="1573319"/>
            <a:ext cx="5256584" cy="485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8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28600" y="-315416"/>
            <a:ext cx="5340149" cy="1600200"/>
          </a:xfrm>
        </p:spPr>
        <p:txBody>
          <a:bodyPr/>
          <a:lstStyle/>
          <a:p>
            <a:r>
              <a:rPr lang="pt-BR" dirty="0" smtClean="0"/>
              <a:t>Indice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3729" y="6356350"/>
            <a:ext cx="561975" cy="365125"/>
          </a:xfrm>
        </p:spPr>
        <p:txBody>
          <a:bodyPr/>
          <a:lstStyle/>
          <a:p>
            <a:r>
              <a:rPr lang="pt-BR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70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Genético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90" y="1530870"/>
            <a:ext cx="2151417" cy="47564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17008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dirty="0" smtClean="0"/>
              <a:t>O que </a:t>
            </a:r>
            <a:r>
              <a:rPr lang="en-US" dirty="0" smtClean="0"/>
              <a:t>é?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Como ele funciona? </a:t>
            </a:r>
          </a:p>
        </p:txBody>
      </p:sp>
      <p:sp>
        <p:nvSpPr>
          <p:cNvPr id="9" name="Rectangle 8"/>
          <p:cNvSpPr/>
          <p:nvPr/>
        </p:nvSpPr>
        <p:spPr>
          <a:xfrm>
            <a:off x="7821307" y="5880175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[2]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4785011" cy="405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0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0608" y="-243408"/>
            <a:ext cx="8229600" cy="1600200"/>
          </a:xfrm>
        </p:spPr>
        <p:txBody>
          <a:bodyPr/>
          <a:lstStyle/>
          <a:p>
            <a:r>
              <a:rPr lang="pt-BR" dirty="0" smtClean="0"/>
              <a:t>Algoritimo PPGA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5" y="1628800"/>
            <a:ext cx="523903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21</a:t>
            </a:fld>
            <a:endParaRPr 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800"/>
            <a:ext cx="300072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80483" y="16086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 smtClean="0"/>
              <a:t>O que </a:t>
            </a:r>
            <a:r>
              <a:rPr lang="en-US" dirty="0" smtClean="0"/>
              <a:t>é?</a:t>
            </a:r>
            <a:endParaRPr lang="pt-BR" dirty="0" smtClean="0"/>
          </a:p>
          <a:p>
            <a:pPr algn="ctr"/>
            <a:r>
              <a:rPr lang="pt-BR" dirty="0" smtClean="0"/>
              <a:t>Como ele funciona?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683771" y="3429000"/>
            <a:ext cx="31300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4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2576" y="-99392"/>
            <a:ext cx="9289032" cy="1656184"/>
          </a:xfrm>
        </p:spPr>
        <p:txBody>
          <a:bodyPr/>
          <a:lstStyle/>
          <a:p>
            <a:r>
              <a:rPr lang="pt-BR" dirty="0" smtClean="0"/>
              <a:t>PPGA –Modulo do AG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22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47867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Identificar quando ativar o modulo de AG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Gerar Caminho parcial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Validar o caminho parcial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Adaptar caminho parcial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7"/>
            <a:ext cx="8001000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06" y="3176364"/>
            <a:ext cx="26193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9677" y="5980638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5"/>
                </a:solidFill>
              </a:rPr>
              <a:t>Valido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0509" y="59726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C99C2D"/>
                </a:solidFill>
              </a:rPr>
              <a:t>Adaptar</a:t>
            </a:r>
            <a:endParaRPr lang="pt-BR" dirty="0">
              <a:solidFill>
                <a:srgbClr val="C99C2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4287" y="597268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</a:rPr>
              <a:t>Invalido</a:t>
            </a: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8680" y="-315416"/>
            <a:ext cx="8229600" cy="1600200"/>
          </a:xfrm>
        </p:spPr>
        <p:txBody>
          <a:bodyPr/>
          <a:lstStyle/>
          <a:p>
            <a:r>
              <a:rPr lang="pt-BR" dirty="0" smtClean="0"/>
              <a:t>PPGA vs A*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23</a:t>
            </a:fld>
            <a:endParaRPr lang="pt-BR"/>
          </a:p>
        </p:txBody>
      </p:sp>
      <p:pic>
        <p:nvPicPr>
          <p:cNvPr id="9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5"/>
          <a:stretch/>
        </p:blipFill>
        <p:spPr>
          <a:xfrm>
            <a:off x="602221" y="1801018"/>
            <a:ext cx="7920880" cy="3790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9672" y="1446907"/>
            <a:ext cx="6336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    A*                                                                      PPGA</a:t>
            </a:r>
          </a:p>
          <a:p>
            <a:pPr marL="285750" indent="-285750">
              <a:buFont typeface="Arial" charset="0"/>
              <a:buChar char="•"/>
            </a:pPr>
            <a:endParaRPr lang="pt-BR" dirty="0" smtClean="0"/>
          </a:p>
          <a:p>
            <a:pPr marL="285750" indent="-285750">
              <a:buFont typeface="Arial" charset="0"/>
              <a:buChar char="•"/>
            </a:pPr>
            <a:endParaRPr lang="pt-B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588029" y="52257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[4]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85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6632" y="-315416"/>
            <a:ext cx="8229600" cy="1600200"/>
          </a:xfrm>
        </p:spPr>
        <p:txBody>
          <a:bodyPr/>
          <a:lstStyle/>
          <a:p>
            <a:r>
              <a:rPr lang="pt-BR" dirty="0" smtClean="0"/>
              <a:t>Tipos de Mapas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24</a:t>
            </a:fld>
            <a:endParaRPr lang="pt-BR"/>
          </a:p>
        </p:txBody>
      </p:sp>
      <p:sp>
        <p:nvSpPr>
          <p:cNvPr id="3" name="Rectangle 2"/>
          <p:cNvSpPr/>
          <p:nvPr/>
        </p:nvSpPr>
        <p:spPr>
          <a:xfrm>
            <a:off x="1043608" y="5619700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Com padrão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7057950" y="5653186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Sem padrão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7" y="2818851"/>
            <a:ext cx="8687519" cy="28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25214" y="562097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Misto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8625580" y="2449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[4]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320096" y="1556792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Identificação de Ambientes sem </a:t>
            </a:r>
            <a:r>
              <a:rPr lang="pt-BR" dirty="0" smtClean="0"/>
              <a:t>Padrão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Desabilitar o modulo quando não estiver sendo eficiente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1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2880" y="-315416"/>
            <a:ext cx="8229600" cy="1600200"/>
          </a:xfrm>
        </p:spPr>
        <p:txBody>
          <a:bodyPr/>
          <a:lstStyle/>
          <a:p>
            <a:r>
              <a:rPr lang="pt-BR" dirty="0" smtClean="0"/>
              <a:t>Desempenho do PPGA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25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71" y="1587277"/>
            <a:ext cx="68294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5094" y="368567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8%</a:t>
            </a:r>
            <a:endParaRPr lang="pt-BR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6096" y="184482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+16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pt-B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32129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-1%</a:t>
            </a:r>
            <a:endParaRPr lang="pt-BR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8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0728" y="-315416"/>
            <a:ext cx="8229600" cy="1600200"/>
          </a:xfrm>
        </p:spPr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4"/>
          <p:cNvSpPr txBox="1"/>
          <p:nvPr/>
        </p:nvSpPr>
        <p:spPr>
          <a:xfrm>
            <a:off x="683568" y="2954288"/>
            <a:ext cx="8527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Criar uma base de testes com mapas em tamanhos padrões diferentes.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Implementar o Algoritmo A* e BFS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Implementar o PPGA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Testar alterações no modulo de </a:t>
            </a:r>
            <a:r>
              <a:rPr lang="pt-BR" sz="2400" dirty="0" smtClean="0"/>
              <a:t>AG com finalidade de otimizar o consumo de memoria do algoritimo.</a:t>
            </a:r>
            <a:endParaRPr lang="pt-BR" sz="2400" dirty="0" smtClean="0"/>
          </a:p>
        </p:txBody>
      </p:sp>
      <p:sp>
        <p:nvSpPr>
          <p:cNvPr id="11" name="Retângulo 2"/>
          <p:cNvSpPr/>
          <p:nvPr/>
        </p:nvSpPr>
        <p:spPr>
          <a:xfrm>
            <a:off x="510538" y="1617636"/>
            <a:ext cx="849630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300" dirty="0" smtClean="0"/>
              <a:t>Otimizar o consumo de memória exigido pela busca de caminhos </a:t>
            </a:r>
            <a:r>
              <a:rPr lang="pt-BR" sz="2300" dirty="0" smtClean="0"/>
              <a:t>combinando a metaheuristica </a:t>
            </a:r>
            <a:r>
              <a:rPr lang="pt-BR" sz="2300" dirty="0" smtClean="0"/>
              <a:t>AG com </a:t>
            </a:r>
            <a:r>
              <a:rPr lang="pt-BR" sz="2300" dirty="0" smtClean="0"/>
              <a:t>algoritimo </a:t>
            </a:r>
            <a:r>
              <a:rPr lang="pt-BR" sz="2300" dirty="0" smtClean="0"/>
              <a:t>de </a:t>
            </a:r>
            <a:r>
              <a:rPr lang="pt-BR" sz="2300" dirty="0" smtClean="0"/>
              <a:t>busca de caminhos.</a:t>
            </a:r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23599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64704" y="-315416"/>
            <a:ext cx="8229600" cy="1600200"/>
          </a:xfrm>
        </p:spPr>
        <p:txBody>
          <a:bodyPr/>
          <a:lstStyle/>
          <a:p>
            <a:r>
              <a:rPr lang="pt-BR" dirty="0"/>
              <a:t>Referencias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27</a:t>
            </a:fld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1259632" y="1772816"/>
            <a:ext cx="6534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[1] ALAOUI, O. F. S. M.; EL-GHAZAWI, T. A parallel genetic algorithm for task mapping on parallel machines. 2000.</a:t>
            </a:r>
          </a:p>
          <a:p>
            <a:pPr marL="342900" indent="-342900">
              <a:buFont typeface="Arial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[2] LUCAS, D. C. Algoritmos gen</a:t>
            </a:r>
            <a:r>
              <a:rPr lang="en-US" dirty="0" smtClean="0">
                <a:solidFill>
                  <a:schemeClr val="tx1"/>
                </a:solidFill>
              </a:rPr>
              <a:t>é</a:t>
            </a:r>
            <a:r>
              <a:rPr lang="pt-BR" dirty="0" smtClean="0">
                <a:solidFill>
                  <a:schemeClr val="tx1"/>
                </a:solidFill>
              </a:rPr>
              <a:t>ticos: uma introdu</a:t>
            </a:r>
            <a:r>
              <a:rPr lang="en-US" dirty="0" err="1" smtClean="0">
                <a:solidFill>
                  <a:schemeClr val="tx1"/>
                </a:solidFill>
              </a:rPr>
              <a:t>çã</a:t>
            </a:r>
            <a:r>
              <a:rPr lang="pt-BR" dirty="0" smtClean="0">
                <a:solidFill>
                  <a:schemeClr val="tx1"/>
                </a:solidFill>
              </a:rPr>
              <a:t>o. Universidade Federal do Rio Grande do Sul, 2002.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[3] HART, N. J. N. P. E.; RAPHAEL, B. A formal basis for the heuristic determination of minimum cost paths. IEEE Transactions on Systems, Science, and Cybernetics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[4] SANTOS, A. F. V. M. e. E. W. G. C. U. O. Pathfinding based on pattern detection using genetic algorithms. SBC - Proceedings of </a:t>
            </a:r>
            <a:r>
              <a:rPr lang="en-US" dirty="0" err="1" smtClean="0">
                <a:solidFill>
                  <a:schemeClr val="tx1"/>
                </a:solidFill>
              </a:rPr>
              <a:t>SBGames</a:t>
            </a:r>
            <a:r>
              <a:rPr lang="en-US" dirty="0" smtClean="0">
                <a:solidFill>
                  <a:schemeClr val="tx1"/>
                </a:solidFill>
              </a:rPr>
              <a:t>, 2012</a:t>
            </a:r>
          </a:p>
          <a:p>
            <a:pPr marL="342900" indent="-342900">
              <a:buFont typeface="Arial" charset="0"/>
              <a:buChar char="•"/>
            </a:pPr>
            <a:endParaRPr lang="pt-B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916832"/>
            <a:ext cx="8229600" cy="160020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Obrigado.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2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4624" y="-387424"/>
            <a:ext cx="8229600" cy="1600200"/>
          </a:xfrm>
        </p:spPr>
        <p:txBody>
          <a:bodyPr/>
          <a:lstStyle/>
          <a:p>
            <a:r>
              <a:rPr lang="pt-BR" dirty="0" smtClean="0"/>
              <a:t>Busca </a:t>
            </a:r>
            <a:r>
              <a:rPr lang="pt-BR" dirty="0"/>
              <a:t>de caminho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48" y="1434410"/>
            <a:ext cx="3123880" cy="260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http://www.mindfusion.eu/screenshots/gallery5_net_p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04" y="4149080"/>
            <a:ext cx="3672408" cy="22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s-pac-man-classic-arcade-cabinet-maze-one-700x700.png (700×7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20132"/>
            <a:ext cx="4472735" cy="44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10879" y="1103709"/>
            <a:ext cx="3275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sz="2000" dirty="0" smtClean="0"/>
          </a:p>
          <a:p>
            <a:r>
              <a:rPr lang="pt-BR" sz="2000" dirty="0" smtClean="0"/>
              <a:t>O que é busca de caminho?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39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 smtClean="0"/>
              <a:t>Algoritmos </a:t>
            </a:r>
            <a:r>
              <a:rPr lang="pt-BR" dirty="0"/>
              <a:t>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4</a:t>
            </a:fld>
            <a:endParaRPr lang="pt-BR"/>
          </a:p>
        </p:txBody>
      </p:sp>
      <p:pic>
        <p:nvPicPr>
          <p:cNvPr id="9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7064851" cy="3587277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800"/>
            <a:ext cx="3768874" cy="6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4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 smtClean="0"/>
              <a:t>Algoritmos </a:t>
            </a:r>
            <a:r>
              <a:rPr lang="pt-BR" dirty="0"/>
              <a:t>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5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9"/>
          <a:stretch/>
        </p:blipFill>
        <p:spPr bwMode="auto">
          <a:xfrm>
            <a:off x="4355976" y="2132856"/>
            <a:ext cx="3448050" cy="334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1613778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Função de custo: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2852936"/>
            <a:ext cx="273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smtClean="0"/>
              <a:t>G(n) =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37509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 smtClean="0"/>
              <a:t>Algoritmos </a:t>
            </a:r>
            <a:r>
              <a:rPr lang="pt-BR" dirty="0"/>
              <a:t>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6</a:t>
            </a:fld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755576" y="1613778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Heuristicas: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9" b="1774"/>
          <a:stretch/>
        </p:blipFill>
        <p:spPr bwMode="auto">
          <a:xfrm>
            <a:off x="4283968" y="1916832"/>
            <a:ext cx="2977640" cy="295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2551968"/>
            <a:ext cx="3267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/>
              <a:t>H(n)=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263295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7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9" y="1556792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3"/>
            <a:ext cx="5630390" cy="491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1"/>
            <a:ext cx="5695452" cy="4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5630391" cy="493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49099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7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8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9" y="1556792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3"/>
            <a:ext cx="5630390" cy="491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1"/>
            <a:ext cx="5695452" cy="4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49" y="1591154"/>
            <a:ext cx="5630391" cy="493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33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</a:t>
            </a:r>
            <a:r>
              <a:rPr lang="pt-BR" dirty="0" smtClean="0"/>
              <a:t>* e BFS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9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9" y="1556792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3"/>
            <a:ext cx="5630390" cy="491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73017"/>
            <a:ext cx="5695452" cy="4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1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426</TotalTime>
  <Words>479</Words>
  <Application>Microsoft Office PowerPoint</Application>
  <PresentationFormat>On-screen Show (4:3)</PresentationFormat>
  <Paragraphs>104</Paragraphs>
  <Slides>28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Executive</vt:lpstr>
      <vt:lpstr>Algoritmos genéticos aplicados em busca heuristica de caminho para otimização de espaço</vt:lpstr>
      <vt:lpstr>Indice</vt:lpstr>
      <vt:lpstr>Busca de caminho</vt:lpstr>
      <vt:lpstr>Algoritmos A* e BFS</vt:lpstr>
      <vt:lpstr>Algoritmos A* e BFS</vt:lpstr>
      <vt:lpstr>Algoritmos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O problema A* e BFS</vt:lpstr>
      <vt:lpstr>Metaheuristica</vt:lpstr>
      <vt:lpstr>Algoritmo Genético</vt:lpstr>
      <vt:lpstr>Algoritimo PPGA</vt:lpstr>
      <vt:lpstr>PPGA –Modulo do AG</vt:lpstr>
      <vt:lpstr>PPGA vs A*</vt:lpstr>
      <vt:lpstr>Tipos de Mapas</vt:lpstr>
      <vt:lpstr>Desempenho do PPGA</vt:lpstr>
      <vt:lpstr>Objetivos</vt:lpstr>
      <vt:lpstr>Referencias</vt:lpstr>
      <vt:lpstr>Obrigado.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genéticos aplicados em busca heuristica de caminho para otimização de espaço</dc:title>
  <dc:creator>Teles, Lucas</dc:creator>
  <cp:lastModifiedBy>Teles, Lucas</cp:lastModifiedBy>
  <cp:revision>49</cp:revision>
  <dcterms:created xsi:type="dcterms:W3CDTF">2016-10-03T23:17:52Z</dcterms:created>
  <dcterms:modified xsi:type="dcterms:W3CDTF">2016-10-06T18:12:15Z</dcterms:modified>
</cp:coreProperties>
</file>